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920038" cy="57594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 snapToObjects="1">
      <p:cViewPr varScale="1">
        <p:scale>
          <a:sx n="126" d="100"/>
          <a:sy n="126" d="100"/>
        </p:scale>
        <p:origin x="172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4003" y="942577"/>
            <a:ext cx="6732032" cy="2005142"/>
          </a:xfrm>
        </p:spPr>
        <p:txBody>
          <a:bodyPr anchor="b"/>
          <a:lstStyle>
            <a:lvl1pPr algn="ctr"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005" y="3025045"/>
            <a:ext cx="5940029" cy="1390533"/>
          </a:xfrm>
        </p:spPr>
        <p:txBody>
          <a:bodyPr/>
          <a:lstStyle>
            <a:lvl1pPr marL="0" indent="0" algn="ctr">
              <a:buNone/>
              <a:defRPr sz="2016"/>
            </a:lvl1pPr>
            <a:lvl2pPr marL="383957" indent="0" algn="ctr">
              <a:buNone/>
              <a:defRPr sz="1680"/>
            </a:lvl2pPr>
            <a:lvl3pPr marL="767913" indent="0" algn="ctr">
              <a:buNone/>
              <a:defRPr sz="1512"/>
            </a:lvl3pPr>
            <a:lvl4pPr marL="1151870" indent="0" algn="ctr">
              <a:buNone/>
              <a:defRPr sz="1344"/>
            </a:lvl4pPr>
            <a:lvl5pPr marL="1535826" indent="0" algn="ctr">
              <a:buNone/>
              <a:defRPr sz="1344"/>
            </a:lvl5pPr>
            <a:lvl6pPr marL="1919783" indent="0" algn="ctr">
              <a:buNone/>
              <a:defRPr sz="1344"/>
            </a:lvl6pPr>
            <a:lvl7pPr marL="2303739" indent="0" algn="ctr">
              <a:buNone/>
              <a:defRPr sz="1344"/>
            </a:lvl7pPr>
            <a:lvl8pPr marL="2687696" indent="0" algn="ctr">
              <a:buNone/>
              <a:defRPr sz="1344"/>
            </a:lvl8pPr>
            <a:lvl9pPr marL="3071652" indent="0" algn="ctr">
              <a:buNone/>
              <a:defRPr sz="13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353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9398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67778" y="306637"/>
            <a:ext cx="1707758" cy="488086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4503" y="306637"/>
            <a:ext cx="5024274" cy="488086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109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154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378" y="1435864"/>
            <a:ext cx="6831033" cy="2395771"/>
          </a:xfrm>
        </p:spPr>
        <p:txBody>
          <a:bodyPr anchor="b"/>
          <a:lstStyle>
            <a:lvl1pPr>
              <a:defRPr sz="503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378" y="3854300"/>
            <a:ext cx="6831033" cy="1259879"/>
          </a:xfrm>
        </p:spPr>
        <p:txBody>
          <a:bodyPr/>
          <a:lstStyle>
            <a:lvl1pPr marL="0" indent="0">
              <a:buNone/>
              <a:defRPr sz="2016">
                <a:solidFill>
                  <a:schemeClr val="tx1"/>
                </a:solidFill>
              </a:defRPr>
            </a:lvl1pPr>
            <a:lvl2pPr marL="383957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2pPr>
            <a:lvl3pPr marL="767913" indent="0">
              <a:buNone/>
              <a:defRPr sz="1512">
                <a:solidFill>
                  <a:schemeClr val="tx1">
                    <a:tint val="75000"/>
                  </a:schemeClr>
                </a:solidFill>
              </a:defRPr>
            </a:lvl3pPr>
            <a:lvl4pPr marL="1151870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4pPr>
            <a:lvl5pPr marL="153582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5pPr>
            <a:lvl6pPr marL="1919783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6pPr>
            <a:lvl7pPr marL="2303739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7pPr>
            <a:lvl8pPr marL="2687696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8pPr>
            <a:lvl9pPr marL="3071652" indent="0">
              <a:buNone/>
              <a:defRPr sz="13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183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4503" y="1533187"/>
            <a:ext cx="3366016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9519" y="1533187"/>
            <a:ext cx="3366016" cy="365431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76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06639"/>
            <a:ext cx="6831033" cy="11132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5535" y="1411865"/>
            <a:ext cx="3350547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5535" y="2103799"/>
            <a:ext cx="3350547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009520" y="1411865"/>
            <a:ext cx="3367048" cy="691934"/>
          </a:xfrm>
        </p:spPr>
        <p:txBody>
          <a:bodyPr anchor="b"/>
          <a:lstStyle>
            <a:lvl1pPr marL="0" indent="0">
              <a:buNone/>
              <a:defRPr sz="2016" b="1"/>
            </a:lvl1pPr>
            <a:lvl2pPr marL="383957" indent="0">
              <a:buNone/>
              <a:defRPr sz="1680" b="1"/>
            </a:lvl2pPr>
            <a:lvl3pPr marL="767913" indent="0">
              <a:buNone/>
              <a:defRPr sz="1512" b="1"/>
            </a:lvl3pPr>
            <a:lvl4pPr marL="1151870" indent="0">
              <a:buNone/>
              <a:defRPr sz="1344" b="1"/>
            </a:lvl4pPr>
            <a:lvl5pPr marL="1535826" indent="0">
              <a:buNone/>
              <a:defRPr sz="1344" b="1"/>
            </a:lvl5pPr>
            <a:lvl6pPr marL="1919783" indent="0">
              <a:buNone/>
              <a:defRPr sz="1344" b="1"/>
            </a:lvl6pPr>
            <a:lvl7pPr marL="2303739" indent="0">
              <a:buNone/>
              <a:defRPr sz="1344" b="1"/>
            </a:lvl7pPr>
            <a:lvl8pPr marL="2687696" indent="0">
              <a:buNone/>
              <a:defRPr sz="1344" b="1"/>
            </a:lvl8pPr>
            <a:lvl9pPr marL="3071652" indent="0">
              <a:buNone/>
              <a:defRPr sz="13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09520" y="2103799"/>
            <a:ext cx="3367048" cy="30943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315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088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7048" y="829256"/>
            <a:ext cx="4009519" cy="4092942"/>
          </a:xfrm>
        </p:spPr>
        <p:txBody>
          <a:bodyPr/>
          <a:lstStyle>
            <a:lvl1pPr>
              <a:defRPr sz="2687"/>
            </a:lvl1pPr>
            <a:lvl2pPr>
              <a:defRPr sz="2351"/>
            </a:lvl2pPr>
            <a:lvl3pPr>
              <a:defRPr sz="2016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5534" y="383963"/>
            <a:ext cx="2554418" cy="1343872"/>
          </a:xfrm>
        </p:spPr>
        <p:txBody>
          <a:bodyPr anchor="b"/>
          <a:lstStyle>
            <a:lvl1pPr>
              <a:defRPr sz="268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67048" y="829256"/>
            <a:ext cx="4009519" cy="4092942"/>
          </a:xfrm>
        </p:spPr>
        <p:txBody>
          <a:bodyPr anchor="t"/>
          <a:lstStyle>
            <a:lvl1pPr marL="0" indent="0">
              <a:buNone/>
              <a:defRPr sz="2687"/>
            </a:lvl1pPr>
            <a:lvl2pPr marL="383957" indent="0">
              <a:buNone/>
              <a:defRPr sz="2351"/>
            </a:lvl2pPr>
            <a:lvl3pPr marL="767913" indent="0">
              <a:buNone/>
              <a:defRPr sz="2016"/>
            </a:lvl3pPr>
            <a:lvl4pPr marL="1151870" indent="0">
              <a:buNone/>
              <a:defRPr sz="1680"/>
            </a:lvl4pPr>
            <a:lvl5pPr marL="1535826" indent="0">
              <a:buNone/>
              <a:defRPr sz="1680"/>
            </a:lvl5pPr>
            <a:lvl6pPr marL="1919783" indent="0">
              <a:buNone/>
              <a:defRPr sz="1680"/>
            </a:lvl6pPr>
            <a:lvl7pPr marL="2303739" indent="0">
              <a:buNone/>
              <a:defRPr sz="1680"/>
            </a:lvl7pPr>
            <a:lvl8pPr marL="2687696" indent="0">
              <a:buNone/>
              <a:defRPr sz="1680"/>
            </a:lvl8pPr>
            <a:lvl9pPr marL="3071652" indent="0">
              <a:buNone/>
              <a:defRPr sz="168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5534" y="1727835"/>
            <a:ext cx="2554418" cy="3201028"/>
          </a:xfrm>
        </p:spPr>
        <p:txBody>
          <a:bodyPr/>
          <a:lstStyle>
            <a:lvl1pPr marL="0" indent="0">
              <a:buNone/>
              <a:defRPr sz="1344"/>
            </a:lvl1pPr>
            <a:lvl2pPr marL="383957" indent="0">
              <a:buNone/>
              <a:defRPr sz="1176"/>
            </a:lvl2pPr>
            <a:lvl3pPr marL="767913" indent="0">
              <a:buNone/>
              <a:defRPr sz="1008"/>
            </a:lvl3pPr>
            <a:lvl4pPr marL="1151870" indent="0">
              <a:buNone/>
              <a:defRPr sz="840"/>
            </a:lvl4pPr>
            <a:lvl5pPr marL="1535826" indent="0">
              <a:buNone/>
              <a:defRPr sz="840"/>
            </a:lvl5pPr>
            <a:lvl6pPr marL="1919783" indent="0">
              <a:buNone/>
              <a:defRPr sz="840"/>
            </a:lvl6pPr>
            <a:lvl7pPr marL="2303739" indent="0">
              <a:buNone/>
              <a:defRPr sz="840"/>
            </a:lvl7pPr>
            <a:lvl8pPr marL="2687696" indent="0">
              <a:buNone/>
              <a:defRPr sz="840"/>
            </a:lvl8pPr>
            <a:lvl9pPr marL="3071652" indent="0">
              <a:buNone/>
              <a:defRPr sz="84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66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4503" y="306639"/>
            <a:ext cx="6831033" cy="11132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4503" y="1533187"/>
            <a:ext cx="6831033" cy="36543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4502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BC813-5AF9-884A-BEBE-42657496A523}" type="datetimeFigureOut">
              <a:rPr lang="en-US" smtClean="0"/>
              <a:t>3/2/22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23513" y="5338158"/>
            <a:ext cx="2673013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93527" y="5338158"/>
            <a:ext cx="1782009" cy="306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6388D-5FD6-8F47-9391-5CBC72E8C9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26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67913" rtl="0" eaLnBrk="1" latinLnBrk="0" hangingPunct="1">
        <a:lnSpc>
          <a:spcPct val="90000"/>
        </a:lnSpc>
        <a:spcBef>
          <a:spcPct val="0"/>
        </a:spcBef>
        <a:buNone/>
        <a:defRPr sz="36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1978" indent="-191978" algn="l" defTabSz="767913" rtl="0" eaLnBrk="1" latinLnBrk="0" hangingPunct="1">
        <a:lnSpc>
          <a:spcPct val="90000"/>
        </a:lnSpc>
        <a:spcBef>
          <a:spcPts val="840"/>
        </a:spcBef>
        <a:buFont typeface="Arial" panose="020B0604020202020204" pitchFamily="34" charset="0"/>
        <a:buChar char="•"/>
        <a:defRPr sz="2351" kern="1200">
          <a:solidFill>
            <a:schemeClr val="tx1"/>
          </a:solidFill>
          <a:latin typeface="+mn-lt"/>
          <a:ea typeface="+mn-ea"/>
          <a:cs typeface="+mn-cs"/>
        </a:defRPr>
      </a:lvl1pPr>
      <a:lvl2pPr marL="57593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2016" kern="1200">
          <a:solidFill>
            <a:schemeClr val="tx1"/>
          </a:solidFill>
          <a:latin typeface="+mn-lt"/>
          <a:ea typeface="+mn-ea"/>
          <a:cs typeface="+mn-cs"/>
        </a:defRPr>
      </a:lvl2pPr>
      <a:lvl3pPr marL="95989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34384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727805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211176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495718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879674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263631" indent="-191978" algn="l" defTabSz="767913" rtl="0" eaLnBrk="1" latinLnBrk="0" hangingPunct="1">
        <a:lnSpc>
          <a:spcPct val="90000"/>
        </a:lnSpc>
        <a:spcBef>
          <a:spcPts val="420"/>
        </a:spcBef>
        <a:buFont typeface="Arial" panose="020B0604020202020204" pitchFamily="34" charset="0"/>
        <a:buChar char="•"/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1pPr>
      <a:lvl2pPr marL="383957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2pPr>
      <a:lvl3pPr marL="76791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3pPr>
      <a:lvl4pPr marL="1151870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4pPr>
      <a:lvl5pPr marL="153582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5pPr>
      <a:lvl6pPr marL="1919783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6pPr>
      <a:lvl7pPr marL="2303739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7pPr>
      <a:lvl8pPr marL="2687696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8pPr>
      <a:lvl9pPr marL="3071652" algn="l" defTabSz="767913" rtl="0" eaLnBrk="1" latinLnBrk="0" hangingPunct="1">
        <a:defRPr sz="15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ble&#10;&#10;Description automatically generated">
            <a:extLst>
              <a:ext uri="{FF2B5EF4-FFF2-40B4-BE49-F238E27FC236}">
                <a16:creationId xmlns:a16="http://schemas.microsoft.com/office/drawing/2014/main" id="{13D2A182-FADB-BE40-85DD-DD7C78DA5D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374"/>
            <a:ext cx="7920038" cy="5596701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674122D4-F914-0140-B8BA-FC5BC680205A}"/>
              </a:ext>
            </a:extLst>
          </p:cNvPr>
          <p:cNvSpPr txBox="1"/>
          <p:nvPr/>
        </p:nvSpPr>
        <p:spPr>
          <a:xfrm>
            <a:off x="447040" y="1422400"/>
            <a:ext cx="3393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D880AC8-FE39-1E4A-A31F-347AC76135E9}"/>
              </a:ext>
            </a:extLst>
          </p:cNvPr>
          <p:cNvSpPr txBox="1"/>
          <p:nvPr/>
        </p:nvSpPr>
        <p:spPr>
          <a:xfrm>
            <a:off x="4094480" y="1422400"/>
            <a:ext cx="3393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777890-FA64-1741-8CDB-7CFB0CE96A4A}"/>
              </a:ext>
            </a:extLst>
          </p:cNvPr>
          <p:cNvSpPr txBox="1"/>
          <p:nvPr/>
        </p:nvSpPr>
        <p:spPr>
          <a:xfrm>
            <a:off x="447040" y="3362960"/>
            <a:ext cx="3393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84B276-15B0-DE49-98C0-E50BECD3693E}"/>
              </a:ext>
            </a:extLst>
          </p:cNvPr>
          <p:cNvSpPr txBox="1"/>
          <p:nvPr/>
        </p:nvSpPr>
        <p:spPr>
          <a:xfrm>
            <a:off x="4094480" y="3362960"/>
            <a:ext cx="339344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  <a:p>
            <a:endParaRPr lang="en-US" sz="1000" dirty="0">
              <a:latin typeface="Interstate Regular" panose="0200050302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45289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Macintosh PowerPoint</Application>
  <PresentationFormat>Custom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Interstate Regular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Gabriela Barneva</dc:creator>
  <cp:lastModifiedBy>Gabriela Barneva</cp:lastModifiedBy>
  <cp:revision>1</cp:revision>
  <dcterms:created xsi:type="dcterms:W3CDTF">2022-03-02T16:59:24Z</dcterms:created>
  <dcterms:modified xsi:type="dcterms:W3CDTF">2022-03-02T17:02:23Z</dcterms:modified>
</cp:coreProperties>
</file>