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92003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44" d="100"/>
          <a:sy n="144" d="100"/>
        </p:scale>
        <p:origin x="12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09F68-0CA5-CF41-BA11-08CAC7C46A2C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8100" y="1143000"/>
            <a:ext cx="424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123C-B3D9-9D49-8664-7C1ECF6D880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232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1pPr>
    <a:lvl2pPr marL="390759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2pPr>
    <a:lvl3pPr marL="781517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3pPr>
    <a:lvl4pPr marL="1172276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4pPr>
    <a:lvl5pPr marL="1563035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5pPr>
    <a:lvl6pPr marL="1953794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6pPr>
    <a:lvl7pPr marL="2344553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7pPr>
    <a:lvl8pPr marL="2735312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8pPr>
    <a:lvl9pPr marL="312607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942577"/>
            <a:ext cx="6732032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3025045"/>
            <a:ext cx="5940029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390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24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306637"/>
            <a:ext cx="1707758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306637"/>
            <a:ext cx="502427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86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870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435864"/>
            <a:ext cx="6831033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3854300"/>
            <a:ext cx="6831033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991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9156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06639"/>
            <a:ext cx="6831033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411865"/>
            <a:ext cx="33505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103799"/>
            <a:ext cx="33505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411865"/>
            <a:ext cx="336704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103799"/>
            <a:ext cx="3367048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283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8410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652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829256"/>
            <a:ext cx="4009519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033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829256"/>
            <a:ext cx="4009519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5603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306639"/>
            <a:ext cx="6831033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533187"/>
            <a:ext cx="6831033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5338158"/>
            <a:ext cx="2673013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3483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87B948-FFE3-81B6-AA95-26FCE978B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74"/>
            <a:ext cx="7920038" cy="55967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D02F92-87D8-0D5E-4FCE-C8A8CC6D43D1}"/>
              </a:ext>
            </a:extLst>
          </p:cNvPr>
          <p:cNvSpPr txBox="1"/>
          <p:nvPr/>
        </p:nvSpPr>
        <p:spPr>
          <a:xfrm>
            <a:off x="1615736" y="1322773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99D8FB-6306-F503-9A58-E539E9C8294C}"/>
              </a:ext>
            </a:extLst>
          </p:cNvPr>
          <p:cNvSpPr txBox="1"/>
          <p:nvPr/>
        </p:nvSpPr>
        <p:spPr>
          <a:xfrm>
            <a:off x="3184124" y="1319795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D245B-6467-7E01-FFDA-EFF775CF9A77}"/>
              </a:ext>
            </a:extLst>
          </p:cNvPr>
          <p:cNvSpPr txBox="1"/>
          <p:nvPr/>
        </p:nvSpPr>
        <p:spPr>
          <a:xfrm>
            <a:off x="4752513" y="1319796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4488C4-12B6-3765-D83F-BAA7100B884A}"/>
              </a:ext>
            </a:extLst>
          </p:cNvPr>
          <p:cNvSpPr txBox="1"/>
          <p:nvPr/>
        </p:nvSpPr>
        <p:spPr>
          <a:xfrm>
            <a:off x="6378606" y="1319796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A2A7BB-79BA-8E7A-90B4-881924658F34}"/>
              </a:ext>
            </a:extLst>
          </p:cNvPr>
          <p:cNvSpPr txBox="1"/>
          <p:nvPr/>
        </p:nvSpPr>
        <p:spPr>
          <a:xfrm>
            <a:off x="1615736" y="2336307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7F64FE-97D7-D1FE-E334-3035271FAF7D}"/>
              </a:ext>
            </a:extLst>
          </p:cNvPr>
          <p:cNvSpPr txBox="1"/>
          <p:nvPr/>
        </p:nvSpPr>
        <p:spPr>
          <a:xfrm>
            <a:off x="3184124" y="2333329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1C4D65-898E-D7CD-191C-FC6BD4AFC02B}"/>
              </a:ext>
            </a:extLst>
          </p:cNvPr>
          <p:cNvSpPr txBox="1"/>
          <p:nvPr/>
        </p:nvSpPr>
        <p:spPr>
          <a:xfrm>
            <a:off x="4752513" y="2333330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1AC2D2-8CC8-9B66-9001-8010A22AADFA}"/>
              </a:ext>
            </a:extLst>
          </p:cNvPr>
          <p:cNvSpPr txBox="1"/>
          <p:nvPr/>
        </p:nvSpPr>
        <p:spPr>
          <a:xfrm>
            <a:off x="6378606" y="2333330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F60892-FE17-B41F-2D6E-176E62DF1194}"/>
              </a:ext>
            </a:extLst>
          </p:cNvPr>
          <p:cNvSpPr txBox="1"/>
          <p:nvPr/>
        </p:nvSpPr>
        <p:spPr>
          <a:xfrm>
            <a:off x="1615736" y="3349841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DFDA14-B7B4-3686-4229-9CE9DA3FBE69}"/>
              </a:ext>
            </a:extLst>
          </p:cNvPr>
          <p:cNvSpPr txBox="1"/>
          <p:nvPr/>
        </p:nvSpPr>
        <p:spPr>
          <a:xfrm>
            <a:off x="3184124" y="3346863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48A840-6277-D1FD-4191-0BE7FB02D2D4}"/>
              </a:ext>
            </a:extLst>
          </p:cNvPr>
          <p:cNvSpPr txBox="1"/>
          <p:nvPr/>
        </p:nvSpPr>
        <p:spPr>
          <a:xfrm>
            <a:off x="4752513" y="3346864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3FED94-06BB-3A1D-BAA2-14AE2077607B}"/>
              </a:ext>
            </a:extLst>
          </p:cNvPr>
          <p:cNvSpPr txBox="1"/>
          <p:nvPr/>
        </p:nvSpPr>
        <p:spPr>
          <a:xfrm>
            <a:off x="6378606" y="3346864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7D6BFA-3D14-ABF3-AE76-1160F1B250C7}"/>
              </a:ext>
            </a:extLst>
          </p:cNvPr>
          <p:cNvSpPr txBox="1"/>
          <p:nvPr/>
        </p:nvSpPr>
        <p:spPr>
          <a:xfrm>
            <a:off x="1615736" y="4052620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</a:t>
            </a:r>
            <a:r>
              <a:rPr lang="en-CH" sz="1400" dirty="0"/>
              <a:t>es/no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4A2E68-EC92-90DD-92A4-723CD7A080C7}"/>
              </a:ext>
            </a:extLst>
          </p:cNvPr>
          <p:cNvSpPr txBox="1"/>
          <p:nvPr/>
        </p:nvSpPr>
        <p:spPr>
          <a:xfrm>
            <a:off x="3184124" y="4049642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</a:t>
            </a:r>
            <a:r>
              <a:rPr lang="en-CH" sz="1400" dirty="0"/>
              <a:t>es/no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80D23E-CE4D-9C84-E100-B30CF7023DCF}"/>
              </a:ext>
            </a:extLst>
          </p:cNvPr>
          <p:cNvSpPr txBox="1"/>
          <p:nvPr/>
        </p:nvSpPr>
        <p:spPr>
          <a:xfrm>
            <a:off x="4752513" y="4049643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</a:t>
            </a:r>
            <a:r>
              <a:rPr lang="en-CH" sz="1400" dirty="0"/>
              <a:t>es/no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AFD282-CA99-437C-278C-603679E1BB44}"/>
              </a:ext>
            </a:extLst>
          </p:cNvPr>
          <p:cNvSpPr txBox="1"/>
          <p:nvPr/>
        </p:nvSpPr>
        <p:spPr>
          <a:xfrm>
            <a:off x="6378606" y="4049643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</a:t>
            </a:r>
            <a:r>
              <a:rPr lang="en-CH" sz="1400" dirty="0"/>
              <a:t>es/no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3AEA51-2983-8E4E-D12A-554D9536139A}"/>
              </a:ext>
            </a:extLst>
          </p:cNvPr>
          <p:cNvSpPr txBox="1"/>
          <p:nvPr/>
        </p:nvSpPr>
        <p:spPr>
          <a:xfrm>
            <a:off x="1615736" y="4755399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1573DB-0440-51B6-3D26-CCBA6619DBD7}"/>
              </a:ext>
            </a:extLst>
          </p:cNvPr>
          <p:cNvSpPr txBox="1"/>
          <p:nvPr/>
        </p:nvSpPr>
        <p:spPr>
          <a:xfrm>
            <a:off x="3184124" y="4752421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33A187-BB37-5D93-1F42-4AB74009CCCA}"/>
              </a:ext>
            </a:extLst>
          </p:cNvPr>
          <p:cNvSpPr txBox="1"/>
          <p:nvPr/>
        </p:nvSpPr>
        <p:spPr>
          <a:xfrm>
            <a:off x="4752513" y="4752422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5A8D91-C15F-CBA2-6A1A-1204C19F1D9B}"/>
              </a:ext>
            </a:extLst>
          </p:cNvPr>
          <p:cNvSpPr txBox="1"/>
          <p:nvPr/>
        </p:nvSpPr>
        <p:spPr>
          <a:xfrm>
            <a:off x="6378606" y="4752422"/>
            <a:ext cx="115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823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</TotalTime>
  <Words>32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Johnson</dc:creator>
  <cp:lastModifiedBy>Miranda Johnson</cp:lastModifiedBy>
  <cp:revision>1</cp:revision>
  <dcterms:created xsi:type="dcterms:W3CDTF">2023-02-15T19:10:42Z</dcterms:created>
  <dcterms:modified xsi:type="dcterms:W3CDTF">2023-02-15T19:18:53Z</dcterms:modified>
</cp:coreProperties>
</file>