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92003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>
        <p:scale>
          <a:sx n="144" d="100"/>
          <a:sy n="144" d="100"/>
        </p:scale>
        <p:origin x="12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09F68-0CA5-CF41-BA11-08CAC7C46A2C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8100" y="1143000"/>
            <a:ext cx="424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123C-B3D9-9D49-8664-7C1ECF6D880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23296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1pPr>
    <a:lvl2pPr marL="390759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2pPr>
    <a:lvl3pPr marL="781517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3pPr>
    <a:lvl4pPr marL="1172276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4pPr>
    <a:lvl5pPr marL="1563035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5pPr>
    <a:lvl6pPr marL="1953794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6pPr>
    <a:lvl7pPr marL="2344553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7pPr>
    <a:lvl8pPr marL="2735312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8pPr>
    <a:lvl9pPr marL="3126070" algn="l" defTabSz="781517" rtl="0" eaLnBrk="1" latinLnBrk="0" hangingPunct="1">
      <a:defRPr sz="10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942577"/>
            <a:ext cx="6732032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3025045"/>
            <a:ext cx="5940029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3900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2417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306637"/>
            <a:ext cx="1707758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306637"/>
            <a:ext cx="502427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861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870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435864"/>
            <a:ext cx="6831033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3854300"/>
            <a:ext cx="6831033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7991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533187"/>
            <a:ext cx="3366016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9156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06639"/>
            <a:ext cx="6831033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411865"/>
            <a:ext cx="33505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103799"/>
            <a:ext cx="33505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411865"/>
            <a:ext cx="336704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103799"/>
            <a:ext cx="3367048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2836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8410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6521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829256"/>
            <a:ext cx="4009519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033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829256"/>
            <a:ext cx="4009519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5603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306639"/>
            <a:ext cx="6831033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533187"/>
            <a:ext cx="6831033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9C48-9311-9D4D-9A67-5F5997EE285A}" type="datetimeFigureOut">
              <a:rPr lang="en-CH" smtClean="0"/>
              <a:t>15.02.23</a:t>
            </a:fld>
            <a:endParaRPr lang="en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5338158"/>
            <a:ext cx="2673013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6FF4A-2323-CA4A-88AC-DBFCE97F82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3483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531DDE15-1896-3012-FDBA-A71115142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27"/>
            <a:ext cx="7920038" cy="559619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B3BF6C9-C3B5-2AD5-82DB-F6F5A9760869}"/>
              </a:ext>
            </a:extLst>
          </p:cNvPr>
          <p:cNvSpPr txBox="1"/>
          <p:nvPr/>
        </p:nvSpPr>
        <p:spPr>
          <a:xfrm>
            <a:off x="790113" y="1225118"/>
            <a:ext cx="2228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100" dirty="0"/>
              <a:t>…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2ADE37-C445-48F3-B2C9-4EF991C64D4A}"/>
              </a:ext>
            </a:extLst>
          </p:cNvPr>
          <p:cNvSpPr txBox="1"/>
          <p:nvPr/>
        </p:nvSpPr>
        <p:spPr>
          <a:xfrm>
            <a:off x="3808521" y="1225118"/>
            <a:ext cx="3693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100" dirty="0"/>
              <a:t>…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26601E-48CD-A8E3-F928-528B94807377}"/>
              </a:ext>
            </a:extLst>
          </p:cNvPr>
          <p:cNvSpPr txBox="1"/>
          <p:nvPr/>
        </p:nvSpPr>
        <p:spPr>
          <a:xfrm>
            <a:off x="3112942" y="1883545"/>
            <a:ext cx="1694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06C418-22AE-FE05-3116-CB95E5B9E8E6}"/>
              </a:ext>
            </a:extLst>
          </p:cNvPr>
          <p:cNvSpPr txBox="1"/>
          <p:nvPr/>
        </p:nvSpPr>
        <p:spPr>
          <a:xfrm>
            <a:off x="1057183" y="3166776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37AECD-0101-29D1-BDB1-D13254C5F347}"/>
              </a:ext>
            </a:extLst>
          </p:cNvPr>
          <p:cNvSpPr txBox="1"/>
          <p:nvPr/>
        </p:nvSpPr>
        <p:spPr>
          <a:xfrm>
            <a:off x="2628531" y="3150146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5B279D-F515-DD48-E395-7C0F8C08FEE8}"/>
              </a:ext>
            </a:extLst>
          </p:cNvPr>
          <p:cNvSpPr txBox="1"/>
          <p:nvPr/>
        </p:nvSpPr>
        <p:spPr>
          <a:xfrm>
            <a:off x="4199879" y="3133516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0A0FA4E-E9C0-E60A-CB83-E938AE92E82E}"/>
              </a:ext>
            </a:extLst>
          </p:cNvPr>
          <p:cNvSpPr txBox="1"/>
          <p:nvPr/>
        </p:nvSpPr>
        <p:spPr>
          <a:xfrm>
            <a:off x="5771227" y="3116886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5EF447E-2426-E420-1D80-C26DBA6B22F0}"/>
              </a:ext>
            </a:extLst>
          </p:cNvPr>
          <p:cNvSpPr txBox="1"/>
          <p:nvPr/>
        </p:nvSpPr>
        <p:spPr>
          <a:xfrm>
            <a:off x="542280" y="4422299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6A35E3-2D05-53F6-1FBE-69A81B094E1E}"/>
              </a:ext>
            </a:extLst>
          </p:cNvPr>
          <p:cNvSpPr txBox="1"/>
          <p:nvPr/>
        </p:nvSpPr>
        <p:spPr>
          <a:xfrm>
            <a:off x="6002047" y="4422298"/>
            <a:ext cx="1179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8823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4BE73C-95E2-D036-456D-5CADED2AF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75"/>
            <a:ext cx="7920038" cy="5596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00DD6A-79A1-F744-6CF2-491BDFED439E}"/>
              </a:ext>
            </a:extLst>
          </p:cNvPr>
          <p:cNvSpPr txBox="1"/>
          <p:nvPr/>
        </p:nvSpPr>
        <p:spPr>
          <a:xfrm>
            <a:off x="1331650" y="1624614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A76AC-8EAE-6579-2AA8-3EF1FF7A5D2F}"/>
              </a:ext>
            </a:extLst>
          </p:cNvPr>
          <p:cNvSpPr txBox="1"/>
          <p:nvPr/>
        </p:nvSpPr>
        <p:spPr>
          <a:xfrm>
            <a:off x="2663300" y="1624613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5FE4AF-C320-4141-6F84-BE8D41F21FFE}"/>
              </a:ext>
            </a:extLst>
          </p:cNvPr>
          <p:cNvSpPr txBox="1"/>
          <p:nvPr/>
        </p:nvSpPr>
        <p:spPr>
          <a:xfrm>
            <a:off x="3994950" y="162461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25D7D-7D1B-78C1-E0EB-A02DD0DD5242}"/>
              </a:ext>
            </a:extLst>
          </p:cNvPr>
          <p:cNvSpPr txBox="1"/>
          <p:nvPr/>
        </p:nvSpPr>
        <p:spPr>
          <a:xfrm>
            <a:off x="5326600" y="1624611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0DB2ED-E07D-D117-AA95-BCD12D5288BA}"/>
              </a:ext>
            </a:extLst>
          </p:cNvPr>
          <p:cNvSpPr txBox="1"/>
          <p:nvPr/>
        </p:nvSpPr>
        <p:spPr>
          <a:xfrm>
            <a:off x="6658250" y="1624610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12F3A-71DE-816A-6AF9-8B3DA061AC80}"/>
              </a:ext>
            </a:extLst>
          </p:cNvPr>
          <p:cNvSpPr txBox="1"/>
          <p:nvPr/>
        </p:nvSpPr>
        <p:spPr>
          <a:xfrm>
            <a:off x="1199964" y="2025589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6D175A-429D-5D6B-053F-1FC9FCCF6387}"/>
              </a:ext>
            </a:extLst>
          </p:cNvPr>
          <p:cNvSpPr txBox="1"/>
          <p:nvPr/>
        </p:nvSpPr>
        <p:spPr>
          <a:xfrm>
            <a:off x="2470950" y="2025589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A7B829-26B7-ACE5-E720-F6FB79F20A19}"/>
              </a:ext>
            </a:extLst>
          </p:cNvPr>
          <p:cNvSpPr txBox="1"/>
          <p:nvPr/>
        </p:nvSpPr>
        <p:spPr>
          <a:xfrm>
            <a:off x="3793402" y="2025589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8BFB02-74A9-31E0-5919-D7078EDEF468}"/>
              </a:ext>
            </a:extLst>
          </p:cNvPr>
          <p:cNvSpPr txBox="1"/>
          <p:nvPr/>
        </p:nvSpPr>
        <p:spPr>
          <a:xfrm>
            <a:off x="5115854" y="2025589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05A1AC-A5A8-0F22-B80A-ECC60E111C32}"/>
              </a:ext>
            </a:extLst>
          </p:cNvPr>
          <p:cNvSpPr txBox="1"/>
          <p:nvPr/>
        </p:nvSpPr>
        <p:spPr>
          <a:xfrm>
            <a:off x="6438306" y="2025589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0D24F-0F87-F597-1EB0-5E9F0B33385F}"/>
              </a:ext>
            </a:extLst>
          </p:cNvPr>
          <p:cNvSpPr txBox="1"/>
          <p:nvPr/>
        </p:nvSpPr>
        <p:spPr>
          <a:xfrm>
            <a:off x="1199963" y="2561298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5DB8BA-96EC-A60E-E077-D88438ED649E}"/>
              </a:ext>
            </a:extLst>
          </p:cNvPr>
          <p:cNvSpPr txBox="1"/>
          <p:nvPr/>
        </p:nvSpPr>
        <p:spPr>
          <a:xfrm>
            <a:off x="1199961" y="313431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A57009-1BD5-78CF-CF35-92E1604A7F06}"/>
              </a:ext>
            </a:extLst>
          </p:cNvPr>
          <p:cNvSpPr txBox="1"/>
          <p:nvPr/>
        </p:nvSpPr>
        <p:spPr>
          <a:xfrm>
            <a:off x="1199961" y="3707327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6EA719-BF95-CA19-A662-929283C2A9B4}"/>
              </a:ext>
            </a:extLst>
          </p:cNvPr>
          <p:cNvSpPr txBox="1"/>
          <p:nvPr/>
        </p:nvSpPr>
        <p:spPr>
          <a:xfrm>
            <a:off x="2470952" y="2561298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7CAAC5-10E7-337A-032E-26602C536E92}"/>
              </a:ext>
            </a:extLst>
          </p:cNvPr>
          <p:cNvSpPr txBox="1"/>
          <p:nvPr/>
        </p:nvSpPr>
        <p:spPr>
          <a:xfrm>
            <a:off x="2470950" y="313431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EA7588-B940-564F-E2FB-0D062B5DB1CE}"/>
              </a:ext>
            </a:extLst>
          </p:cNvPr>
          <p:cNvSpPr txBox="1"/>
          <p:nvPr/>
        </p:nvSpPr>
        <p:spPr>
          <a:xfrm>
            <a:off x="2470950" y="3707327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5E2C98-37EF-CE34-3B87-9DA2F1D9C3EF}"/>
              </a:ext>
            </a:extLst>
          </p:cNvPr>
          <p:cNvSpPr txBox="1"/>
          <p:nvPr/>
        </p:nvSpPr>
        <p:spPr>
          <a:xfrm>
            <a:off x="3741941" y="2561298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BD9E62-07D8-AE64-EA3C-2D9C382F4178}"/>
              </a:ext>
            </a:extLst>
          </p:cNvPr>
          <p:cNvSpPr txBox="1"/>
          <p:nvPr/>
        </p:nvSpPr>
        <p:spPr>
          <a:xfrm>
            <a:off x="3741939" y="313431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2B16D0-9B19-2E83-B207-9499D1632B91}"/>
              </a:ext>
            </a:extLst>
          </p:cNvPr>
          <p:cNvSpPr txBox="1"/>
          <p:nvPr/>
        </p:nvSpPr>
        <p:spPr>
          <a:xfrm>
            <a:off x="3741939" y="3707327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13C896-EA6D-BCD3-D901-BAE61FED0CAB}"/>
              </a:ext>
            </a:extLst>
          </p:cNvPr>
          <p:cNvSpPr txBox="1"/>
          <p:nvPr/>
        </p:nvSpPr>
        <p:spPr>
          <a:xfrm>
            <a:off x="5076805" y="2567303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D3B6E6-179D-D072-5A7B-CBF8B3B1C556}"/>
              </a:ext>
            </a:extLst>
          </p:cNvPr>
          <p:cNvSpPr txBox="1"/>
          <p:nvPr/>
        </p:nvSpPr>
        <p:spPr>
          <a:xfrm>
            <a:off x="5076803" y="3140317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A0D877-6FCF-FCC6-48FC-FA428B475099}"/>
              </a:ext>
            </a:extLst>
          </p:cNvPr>
          <p:cNvSpPr txBox="1"/>
          <p:nvPr/>
        </p:nvSpPr>
        <p:spPr>
          <a:xfrm>
            <a:off x="5076803" y="371333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26F637-E90F-C0A3-3852-1EDE0B8B87B0}"/>
              </a:ext>
            </a:extLst>
          </p:cNvPr>
          <p:cNvSpPr txBox="1"/>
          <p:nvPr/>
        </p:nvSpPr>
        <p:spPr>
          <a:xfrm>
            <a:off x="6411672" y="2561298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7415A0-A4C6-710F-0EC7-E181AA72C6A5}"/>
              </a:ext>
            </a:extLst>
          </p:cNvPr>
          <p:cNvSpPr txBox="1"/>
          <p:nvPr/>
        </p:nvSpPr>
        <p:spPr>
          <a:xfrm>
            <a:off x="6411670" y="3134312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FB468C-0A9E-2F62-66C3-C2739AEB82E1}"/>
              </a:ext>
            </a:extLst>
          </p:cNvPr>
          <p:cNvSpPr txBox="1"/>
          <p:nvPr/>
        </p:nvSpPr>
        <p:spPr>
          <a:xfrm>
            <a:off x="6411670" y="3707327"/>
            <a:ext cx="101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200" dirty="0"/>
              <a:t>…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CF4108-E87E-D359-E41D-66C5C9F7BAF7}"/>
              </a:ext>
            </a:extLst>
          </p:cNvPr>
          <p:cNvSpPr txBox="1"/>
          <p:nvPr/>
        </p:nvSpPr>
        <p:spPr>
          <a:xfrm>
            <a:off x="1199961" y="4539959"/>
            <a:ext cx="101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BAEA866-CF4F-9167-13B4-C584506806EF}"/>
              </a:ext>
            </a:extLst>
          </p:cNvPr>
          <p:cNvSpPr txBox="1"/>
          <p:nvPr/>
        </p:nvSpPr>
        <p:spPr>
          <a:xfrm>
            <a:off x="2470949" y="4539959"/>
            <a:ext cx="101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DD1406-EB57-76D7-8585-ED719B323A7D}"/>
              </a:ext>
            </a:extLst>
          </p:cNvPr>
          <p:cNvSpPr txBox="1"/>
          <p:nvPr/>
        </p:nvSpPr>
        <p:spPr>
          <a:xfrm>
            <a:off x="3793980" y="4551678"/>
            <a:ext cx="101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F41F34E-7335-9709-064C-53882D43E159}"/>
              </a:ext>
            </a:extLst>
          </p:cNvPr>
          <p:cNvSpPr txBox="1"/>
          <p:nvPr/>
        </p:nvSpPr>
        <p:spPr>
          <a:xfrm>
            <a:off x="5117011" y="4563397"/>
            <a:ext cx="101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264EFC-7E6B-3195-92F7-8A09D1603B64}"/>
              </a:ext>
            </a:extLst>
          </p:cNvPr>
          <p:cNvSpPr txBox="1"/>
          <p:nvPr/>
        </p:nvSpPr>
        <p:spPr>
          <a:xfrm>
            <a:off x="6440042" y="4575116"/>
            <a:ext cx="101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H" sz="1200" dirty="0"/>
              <a:t>…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08F45FA-A6C7-E412-9541-B2C3168A704D}"/>
              </a:ext>
            </a:extLst>
          </p:cNvPr>
          <p:cNvSpPr txBox="1"/>
          <p:nvPr/>
        </p:nvSpPr>
        <p:spPr>
          <a:xfrm>
            <a:off x="790113" y="1225118"/>
            <a:ext cx="22282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100" dirty="0"/>
              <a:t>…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53BBA06-5F1C-6CAD-E4AD-5590D440F717}"/>
              </a:ext>
            </a:extLst>
          </p:cNvPr>
          <p:cNvSpPr txBox="1"/>
          <p:nvPr/>
        </p:nvSpPr>
        <p:spPr>
          <a:xfrm>
            <a:off x="3808521" y="1225118"/>
            <a:ext cx="3693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H" sz="11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610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</TotalTime>
  <Words>46</Words>
  <Application>Microsoft Macintosh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Johnson</dc:creator>
  <cp:lastModifiedBy>Miranda Johnson</cp:lastModifiedBy>
  <cp:revision>5</cp:revision>
  <dcterms:created xsi:type="dcterms:W3CDTF">2023-02-15T19:10:42Z</dcterms:created>
  <dcterms:modified xsi:type="dcterms:W3CDTF">2023-02-15T20:13:09Z</dcterms:modified>
</cp:coreProperties>
</file>