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786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8191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328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8631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340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5558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844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1283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2573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510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593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C67E-98AC-014E-B70C-46231B9FCC1E}" type="datetimeFigureOut">
              <a:rPr lang="en-CH" smtClean="0"/>
              <a:t>23.09.21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4C7D-8538-854F-B9CD-75DE1AC96415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6314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8B55ACC-3B26-2747-8BA5-B101723262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68" t="9789" r="10348" b="989"/>
          <a:stretch/>
        </p:blipFill>
        <p:spPr>
          <a:xfrm>
            <a:off x="77756" y="0"/>
            <a:ext cx="975048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E8D55F-195B-0342-B178-CB848983FC93}"/>
              </a:ext>
            </a:extLst>
          </p:cNvPr>
          <p:cNvSpPr txBox="1"/>
          <p:nvPr/>
        </p:nvSpPr>
        <p:spPr>
          <a:xfrm>
            <a:off x="2868460" y="1640910"/>
            <a:ext cx="116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1.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20C2A8-E15C-A44F-93E4-6731B8CD6159}"/>
              </a:ext>
            </a:extLst>
          </p:cNvPr>
          <p:cNvSpPr txBox="1"/>
          <p:nvPr/>
        </p:nvSpPr>
        <p:spPr>
          <a:xfrm>
            <a:off x="4370538" y="1640910"/>
            <a:ext cx="116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2.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574DE3-A4E2-CF48-9AFA-9308BD2E56F9}"/>
              </a:ext>
            </a:extLst>
          </p:cNvPr>
          <p:cNvSpPr txBox="1"/>
          <p:nvPr/>
        </p:nvSpPr>
        <p:spPr>
          <a:xfrm>
            <a:off x="5659164" y="1659514"/>
            <a:ext cx="116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3.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D47F07-C4F1-8244-B422-3CADFD9C6C47}"/>
              </a:ext>
            </a:extLst>
          </p:cNvPr>
          <p:cNvSpPr txBox="1"/>
          <p:nvPr/>
        </p:nvSpPr>
        <p:spPr>
          <a:xfrm>
            <a:off x="6989541" y="1640910"/>
            <a:ext cx="116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4.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F22A9A-672F-1D48-9AC4-C31879B044A4}"/>
              </a:ext>
            </a:extLst>
          </p:cNvPr>
          <p:cNvSpPr txBox="1"/>
          <p:nvPr/>
        </p:nvSpPr>
        <p:spPr>
          <a:xfrm>
            <a:off x="8142714" y="1640910"/>
            <a:ext cx="1164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/>
              <a:t>…..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42B76E-B46F-3741-9E61-6321D0BD664B}"/>
              </a:ext>
            </a:extLst>
          </p:cNvPr>
          <p:cNvSpPr txBox="1"/>
          <p:nvPr/>
        </p:nvSpPr>
        <p:spPr>
          <a:xfrm>
            <a:off x="2467627" y="2668044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85EF3-A0CB-9A44-8801-AF9FC7E9D266}"/>
              </a:ext>
            </a:extLst>
          </p:cNvPr>
          <p:cNvSpPr txBox="1"/>
          <p:nvPr/>
        </p:nvSpPr>
        <p:spPr>
          <a:xfrm>
            <a:off x="3894421" y="2668044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D96B7-C9CE-F84C-BD42-89D2C0E65723}"/>
              </a:ext>
            </a:extLst>
          </p:cNvPr>
          <p:cNvSpPr txBox="1"/>
          <p:nvPr/>
        </p:nvSpPr>
        <p:spPr>
          <a:xfrm>
            <a:off x="5321216" y="2668044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CE6AB7-9232-A247-A2A6-86B2CA63527B}"/>
              </a:ext>
            </a:extLst>
          </p:cNvPr>
          <p:cNvSpPr txBox="1"/>
          <p:nvPr/>
        </p:nvSpPr>
        <p:spPr>
          <a:xfrm>
            <a:off x="6609051" y="2668044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DF68C-B660-0241-8E91-14B069A3EDF2}"/>
              </a:ext>
            </a:extLst>
          </p:cNvPr>
          <p:cNvSpPr txBox="1"/>
          <p:nvPr/>
        </p:nvSpPr>
        <p:spPr>
          <a:xfrm>
            <a:off x="7896886" y="2695110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CF1CFE-60F9-9A45-B276-100505F65363}"/>
              </a:ext>
            </a:extLst>
          </p:cNvPr>
          <p:cNvSpPr txBox="1"/>
          <p:nvPr/>
        </p:nvSpPr>
        <p:spPr>
          <a:xfrm>
            <a:off x="2467627" y="3953076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2E4A23-D093-EF42-B486-D5B4F3642AAE}"/>
              </a:ext>
            </a:extLst>
          </p:cNvPr>
          <p:cNvSpPr txBox="1"/>
          <p:nvPr/>
        </p:nvSpPr>
        <p:spPr>
          <a:xfrm>
            <a:off x="3894421" y="3953076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CBDF40-40AD-464A-84FD-222F8B0630E2}"/>
              </a:ext>
            </a:extLst>
          </p:cNvPr>
          <p:cNvSpPr txBox="1"/>
          <p:nvPr/>
        </p:nvSpPr>
        <p:spPr>
          <a:xfrm>
            <a:off x="5321216" y="3953076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450D99-2EFC-AA40-AC87-420D1CE302C8}"/>
              </a:ext>
            </a:extLst>
          </p:cNvPr>
          <p:cNvSpPr txBox="1"/>
          <p:nvPr/>
        </p:nvSpPr>
        <p:spPr>
          <a:xfrm>
            <a:off x="6609051" y="3953076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F54608-9D74-194C-A32A-0676F28CCD83}"/>
              </a:ext>
            </a:extLst>
          </p:cNvPr>
          <p:cNvSpPr txBox="1"/>
          <p:nvPr/>
        </p:nvSpPr>
        <p:spPr>
          <a:xfrm>
            <a:off x="7896886" y="3980142"/>
            <a:ext cx="110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83F8ED-9677-3A47-B122-B73C30E41F5A}"/>
              </a:ext>
            </a:extLst>
          </p:cNvPr>
          <p:cNvSpPr txBox="1"/>
          <p:nvPr/>
        </p:nvSpPr>
        <p:spPr>
          <a:xfrm>
            <a:off x="3268247" y="5360583"/>
            <a:ext cx="110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1A7873-6228-744A-967A-51C4909E4024}"/>
              </a:ext>
            </a:extLst>
          </p:cNvPr>
          <p:cNvSpPr txBox="1"/>
          <p:nvPr/>
        </p:nvSpPr>
        <p:spPr>
          <a:xfrm>
            <a:off x="4445566" y="6001498"/>
            <a:ext cx="110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F4DF9B-F521-5347-8188-41E27AF1CAF1}"/>
              </a:ext>
            </a:extLst>
          </p:cNvPr>
          <p:cNvSpPr txBox="1"/>
          <p:nvPr/>
        </p:nvSpPr>
        <p:spPr>
          <a:xfrm>
            <a:off x="5606715" y="5392785"/>
            <a:ext cx="110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05F8B1-2BC5-F54A-8D67-A0580C8026D8}"/>
              </a:ext>
            </a:extLst>
          </p:cNvPr>
          <p:cNvSpPr txBox="1"/>
          <p:nvPr/>
        </p:nvSpPr>
        <p:spPr>
          <a:xfrm>
            <a:off x="6682908" y="6001498"/>
            <a:ext cx="110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CC398F-ECB2-AD4E-B5D2-0B0B5A974F0F}"/>
              </a:ext>
            </a:extLst>
          </p:cNvPr>
          <p:cNvSpPr txBox="1"/>
          <p:nvPr/>
        </p:nvSpPr>
        <p:spPr>
          <a:xfrm>
            <a:off x="7785199" y="5363459"/>
            <a:ext cx="110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H" dirty="0"/>
              <a:t>…………</a:t>
            </a:r>
          </a:p>
        </p:txBody>
      </p:sp>
    </p:spTree>
    <p:extLst>
      <p:ext uri="{BB962C8B-B14F-4D97-AF65-F5344CB8AC3E}">
        <p14:creationId xmlns:p14="http://schemas.microsoft.com/office/powerpoint/2010/main" val="3357433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54</Words>
  <Application>Microsoft Macintosh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Parinitha Mundra</dc:creator>
  <cp:lastModifiedBy>Parinitha Mundra</cp:lastModifiedBy>
  <cp:revision>1</cp:revision>
  <dcterms:created xsi:type="dcterms:W3CDTF">2021-09-23T15:15:39Z</dcterms:created>
  <dcterms:modified xsi:type="dcterms:W3CDTF">2021-09-23T15:23:04Z</dcterms:modified>
</cp:coreProperties>
</file>