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92003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44" d="100"/>
          <a:sy n="144" d="100"/>
        </p:scale>
        <p:origin x="12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09F68-0CA5-CF41-BA11-08CAC7C46A2C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8100" y="1143000"/>
            <a:ext cx="424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123C-B3D9-9D49-8664-7C1ECF6D880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232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1pPr>
    <a:lvl2pPr marL="390759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2pPr>
    <a:lvl3pPr marL="781517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3pPr>
    <a:lvl4pPr marL="1172276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4pPr>
    <a:lvl5pPr marL="1563035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5pPr>
    <a:lvl6pPr marL="1953794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6pPr>
    <a:lvl7pPr marL="2344553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7pPr>
    <a:lvl8pPr marL="2735312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8pPr>
    <a:lvl9pPr marL="312607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942577"/>
            <a:ext cx="6732032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3025045"/>
            <a:ext cx="5940029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390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24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306637"/>
            <a:ext cx="1707758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306637"/>
            <a:ext cx="502427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86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870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435864"/>
            <a:ext cx="6831033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3854300"/>
            <a:ext cx="6831033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991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9156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06639"/>
            <a:ext cx="6831033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411865"/>
            <a:ext cx="33505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103799"/>
            <a:ext cx="33505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411865"/>
            <a:ext cx="336704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103799"/>
            <a:ext cx="3367048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283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8410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652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829256"/>
            <a:ext cx="4009519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033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829256"/>
            <a:ext cx="4009519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5603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306639"/>
            <a:ext cx="6831033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533187"/>
            <a:ext cx="6831033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5338158"/>
            <a:ext cx="2673013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3483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D6B966A0-0E65-3B85-E981-FE09919D6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7" y="79899"/>
            <a:ext cx="7922175" cy="56127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D02F92-87D8-0D5E-4FCE-C8A8CC6D43D1}"/>
              </a:ext>
            </a:extLst>
          </p:cNvPr>
          <p:cNvSpPr txBox="1"/>
          <p:nvPr/>
        </p:nvSpPr>
        <p:spPr>
          <a:xfrm>
            <a:off x="1550632" y="1287263"/>
            <a:ext cx="1154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99D8FB-6306-F503-9A58-E539E9C8294C}"/>
              </a:ext>
            </a:extLst>
          </p:cNvPr>
          <p:cNvSpPr txBox="1"/>
          <p:nvPr/>
        </p:nvSpPr>
        <p:spPr>
          <a:xfrm>
            <a:off x="1550633" y="2447259"/>
            <a:ext cx="1154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D245B-6467-7E01-FFDA-EFF775CF9A77}"/>
              </a:ext>
            </a:extLst>
          </p:cNvPr>
          <p:cNvSpPr txBox="1"/>
          <p:nvPr/>
        </p:nvSpPr>
        <p:spPr>
          <a:xfrm>
            <a:off x="1550632" y="3474090"/>
            <a:ext cx="1154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1.</a:t>
            </a:r>
          </a:p>
          <a:p>
            <a:r>
              <a:rPr lang="en-CH" sz="1200" dirty="0"/>
              <a:t>2.</a:t>
            </a:r>
          </a:p>
          <a:p>
            <a:r>
              <a:rPr lang="en-CH" sz="1200" dirty="0"/>
              <a:t>3.</a:t>
            </a:r>
          </a:p>
          <a:p>
            <a:r>
              <a:rPr lang="en-CH" sz="1200" dirty="0"/>
              <a:t>4.</a:t>
            </a:r>
          </a:p>
          <a:p>
            <a:r>
              <a:rPr lang="en-CH" sz="1200" dirty="0"/>
              <a:t>5.</a:t>
            </a:r>
          </a:p>
          <a:p>
            <a:r>
              <a:rPr lang="en-CH" sz="1200" dirty="0"/>
              <a:t>6.</a:t>
            </a:r>
          </a:p>
          <a:p>
            <a:r>
              <a:rPr lang="en-CH" sz="1200" dirty="0"/>
              <a:t>7.</a:t>
            </a:r>
          </a:p>
          <a:p>
            <a:r>
              <a:rPr lang="en-CH" sz="1200" dirty="0"/>
              <a:t>8.</a:t>
            </a:r>
          </a:p>
          <a:p>
            <a:r>
              <a:rPr lang="en-CH" sz="1200" dirty="0"/>
              <a:t>9.</a:t>
            </a:r>
          </a:p>
          <a:p>
            <a:r>
              <a:rPr lang="en-CH" sz="1200" dirty="0"/>
              <a:t>10.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4488C4-12B6-3765-D83F-BAA7100B884A}"/>
              </a:ext>
            </a:extLst>
          </p:cNvPr>
          <p:cNvSpPr txBox="1"/>
          <p:nvPr/>
        </p:nvSpPr>
        <p:spPr>
          <a:xfrm>
            <a:off x="5899212" y="5075051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823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Johnson</dc:creator>
  <cp:lastModifiedBy>Miranda Johnson</cp:lastModifiedBy>
  <cp:revision>2</cp:revision>
  <dcterms:created xsi:type="dcterms:W3CDTF">2023-02-15T19:10:42Z</dcterms:created>
  <dcterms:modified xsi:type="dcterms:W3CDTF">2023-02-15T19:21:39Z</dcterms:modified>
</cp:coreProperties>
</file>