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 with medium confidence">
            <a:extLst>
              <a:ext uri="{FF2B5EF4-FFF2-40B4-BE49-F238E27FC236}">
                <a16:creationId xmlns:a16="http://schemas.microsoft.com/office/drawing/2014/main" id="{7B00AABE-03E1-E546-A844-B5906CC211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8194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1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8271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011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9675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7594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1213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2871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9850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3620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873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8926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8039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1EDF-AEDD-5D4B-B388-6DB2DA42FBDD}" type="datetimeFigureOut">
              <a:rPr lang="en-CH" smtClean="0"/>
              <a:t>31.08.21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E2006-770F-9E47-A3AA-5834DF36120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7339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2C5A5A-85B0-D246-9F92-E39021DDE016}"/>
              </a:ext>
            </a:extLst>
          </p:cNvPr>
          <p:cNvSpPr txBox="1"/>
          <p:nvPr/>
        </p:nvSpPr>
        <p:spPr>
          <a:xfrm>
            <a:off x="1393374" y="2437227"/>
            <a:ext cx="2090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i="1" dirty="0"/>
              <a:t>Add name and a picture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0135A9-84C1-8149-A561-CE15DC610D83}"/>
              </a:ext>
            </a:extLst>
          </p:cNvPr>
          <p:cNvSpPr txBox="1"/>
          <p:nvPr/>
        </p:nvSpPr>
        <p:spPr>
          <a:xfrm>
            <a:off x="4822374" y="1729342"/>
            <a:ext cx="39841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H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0B5CA0-1567-794B-A9E9-79CBD5974251}"/>
              </a:ext>
            </a:extLst>
          </p:cNvPr>
          <p:cNvSpPr txBox="1"/>
          <p:nvPr/>
        </p:nvSpPr>
        <p:spPr>
          <a:xfrm>
            <a:off x="446316" y="4004456"/>
            <a:ext cx="39841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H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CDA98B-09F4-9248-90DC-663C91B72198}"/>
              </a:ext>
            </a:extLst>
          </p:cNvPr>
          <p:cNvSpPr txBox="1"/>
          <p:nvPr/>
        </p:nvSpPr>
        <p:spPr>
          <a:xfrm>
            <a:off x="4822374" y="4004456"/>
            <a:ext cx="39841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sz="1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H" sz="1400" dirty="0"/>
          </a:p>
        </p:txBody>
      </p:sp>
    </p:spTree>
    <p:extLst>
      <p:ext uri="{BB962C8B-B14F-4D97-AF65-F5344CB8AC3E}">
        <p14:creationId xmlns:p14="http://schemas.microsoft.com/office/powerpoint/2010/main" val="84736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20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Basche</dc:creator>
  <cp:lastModifiedBy>Hanna Basche</cp:lastModifiedBy>
  <cp:revision>1</cp:revision>
  <dcterms:created xsi:type="dcterms:W3CDTF">2021-08-31T12:03:34Z</dcterms:created>
  <dcterms:modified xsi:type="dcterms:W3CDTF">2021-08-31T12:10:51Z</dcterms:modified>
</cp:coreProperties>
</file>