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4DD7B-1FC0-2F7A-DFB3-35137D173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8F4DD-8A04-183E-97A0-0D793AADA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E78F6-64CC-3275-166F-4CD75B02B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545D4-CDC8-BA71-0448-66D9C695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68153-EA62-DB57-745B-DC19218E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8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ED38-AD34-1A90-A67D-9739FBCBA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6AF72-9FA4-D4F9-EA65-5E9CF5961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5994C-7C05-E6A6-ADD2-58A8446F8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8980F-A580-0D92-C6CE-8D0052A9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25500-5791-D655-8673-88B3EB71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2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9D0E18-69AC-B159-8490-DFB217411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39FC1-D8BA-DCA2-1FC8-8C7C356BB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6A43B-506F-5EDA-8502-FAC062F3F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D7A0D-BBAA-1150-819A-32AE97AE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3CA5B-96E8-17BF-8B70-7AAF76500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9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18144-6659-F5A5-B1B3-E2C80B3E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DD5FF-327A-588A-D714-8E7A58C88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FF7AA-8B6B-8714-A27E-52983987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3733D-64EB-3C53-B06E-34EC8F5FB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68E96-D2B9-C64C-A56D-36208976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2F1F5-C443-A0CB-BC92-35D43A82C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BB6B2-10AC-F647-06C2-02A072DD8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82139-8622-9D03-E035-B5AB43F04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D91B0-5403-6688-33F5-B4A64DA3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A9177-920C-1137-F575-497676DA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9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60459-9E95-BD38-101D-68F77F89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7FAC0-7E61-1C70-89CA-0D2B6E4BC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B5561-64A3-D2E1-1549-8DE4B98E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F039B-8188-93E1-3AC3-6C3DF3A7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9074-DB31-5ECC-DD1A-BF053669F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D959B-D4D9-438B-9B1B-70F9491E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2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C2FF-C2AC-B114-0353-990220D17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73690-E805-53D9-8976-03C726F9E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EA776-D845-EB7C-C829-0C0943969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CA5FB2-60A3-3621-2F37-5CB9927C3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149F8-C1D7-2D26-4269-7BC07A6DE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87C6B0-B4A5-593D-0FDE-89E698E0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93CDDF-E7C7-0317-3892-E35E28DF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F55D75-A1BB-F891-499A-E8CD64E3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6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0593-2FE4-4686-9274-2B3A2DAAD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EAC611-81A1-995F-085A-DAB4B09C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982E8-42A0-F38F-BC8F-187FB260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658169-6E94-929B-61DD-86C5B783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27C1C-811D-E525-2EAE-35528A3C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2F730-84EB-6395-2705-6A1DDC81F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F5A10-A0B1-552E-B16C-FBB36E9B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9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C3AC-BE70-0EDE-5E73-0C43636E5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27F2-F92D-81F6-49DE-BD55F7068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2150B-C5A4-CE8D-E7D4-E0F436ECE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4DE50-9BBC-FBEA-67F4-9674AA5C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A1673-E9BF-20ED-DEB1-32E8F07C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BBF38-A1A8-0970-3426-C4FF3C4B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4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56C84-5689-848C-7C21-84A8BCD8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CBCA94-654C-D8E0-4581-0CE4047B6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DB541-3671-989C-FE35-E2B91FEF1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E5EEA-EBB7-423B-7742-C520D6497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00A42-946A-52B5-0D1B-7BAB8FE8E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EE95E-92BB-0E2A-E32B-0F1F1AFB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36CD69-87AE-972C-B7AA-F3869C724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6EFF0-BD76-2FC6-D484-B4CF207AF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2B985-CEE2-C8CE-40AC-C180F8319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5A0F-1B44-974D-BD4B-FC3C1D71F23F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76E49-075F-16F4-0B16-B2B81C7A5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26FA5-9505-DA87-DA79-C381BD33A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0570-F695-8E40-8207-0BEAB1A83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E92519F-349F-A967-D630-263BCE7F2D58}"/>
              </a:ext>
            </a:extLst>
          </p:cNvPr>
          <p:cNvGrpSpPr/>
          <p:nvPr/>
        </p:nvGrpSpPr>
        <p:grpSpPr>
          <a:xfrm>
            <a:off x="290672" y="227657"/>
            <a:ext cx="11378260" cy="6364212"/>
            <a:chOff x="290672" y="227657"/>
            <a:chExt cx="11378260" cy="636421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665B4D5-9EF4-9146-BAB8-F8DA23DE8EC1}"/>
                </a:ext>
              </a:extLst>
            </p:cNvPr>
            <p:cNvSpPr/>
            <p:nvPr/>
          </p:nvSpPr>
          <p:spPr>
            <a:xfrm>
              <a:off x="392818" y="1310185"/>
              <a:ext cx="2447227" cy="5281684"/>
            </a:xfrm>
            <a:prstGeom prst="rect">
              <a:avLst/>
            </a:prstGeom>
            <a:solidFill>
              <a:srgbClr val="8DF3CF"/>
            </a:solidFill>
            <a:ln>
              <a:solidFill>
                <a:srgbClr val="8BEE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3BC3265-8E69-A64C-9BC6-4F367CC1FD96}"/>
                </a:ext>
              </a:extLst>
            </p:cNvPr>
            <p:cNvSpPr txBox="1"/>
            <p:nvPr/>
          </p:nvSpPr>
          <p:spPr>
            <a:xfrm>
              <a:off x="312437" y="951297"/>
              <a:ext cx="112730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Interstate Light" pitchFamily="2" charset="77"/>
                </a:rPr>
                <a:t>With your current state user journey map in hand, the template below will help you understand what questions you are looking to answer in a user interview.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9708087-5EC1-464A-A184-8663D09FFF0F}"/>
                </a:ext>
              </a:extLst>
            </p:cNvPr>
            <p:cNvSpPr/>
            <p:nvPr/>
          </p:nvSpPr>
          <p:spPr>
            <a:xfrm>
              <a:off x="384116" y="1310185"/>
              <a:ext cx="11273051" cy="5281684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DCAE2F2-B3CD-174E-914A-2F6B5E1D0D15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93" y="1801504"/>
              <a:ext cx="8830374" cy="1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73D949-E0EF-474E-AC98-CEFA3DE9C91A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93" y="2265527"/>
              <a:ext cx="8830374" cy="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0E5E3B3-CA08-6741-9249-10482AC4A62C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93" y="3319819"/>
              <a:ext cx="8825824" cy="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FD390C5-3D4C-8542-A099-A7E9421A8CC7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93" y="4307572"/>
              <a:ext cx="8825824" cy="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CC65CC8-C78C-674A-81AA-3E0840A83402}"/>
                </a:ext>
              </a:extLst>
            </p:cNvPr>
            <p:cNvCxnSpPr>
              <a:cxnSpLocks/>
            </p:cNvCxnSpPr>
            <p:nvPr/>
          </p:nvCxnSpPr>
          <p:spPr>
            <a:xfrm>
              <a:off x="2826793" y="5554637"/>
              <a:ext cx="8830374" cy="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B6030DC-097F-554C-B10E-32A8D126DB23}"/>
                </a:ext>
              </a:extLst>
            </p:cNvPr>
            <p:cNvCxnSpPr/>
            <p:nvPr/>
          </p:nvCxnSpPr>
          <p:spPr>
            <a:xfrm>
              <a:off x="2845560" y="1310185"/>
              <a:ext cx="0" cy="5281684"/>
            </a:xfrm>
            <a:prstGeom prst="line">
              <a:avLst/>
            </a:prstGeom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6A16833-C180-3541-9B45-996C722ABC49}"/>
                </a:ext>
              </a:extLst>
            </p:cNvPr>
            <p:cNvCxnSpPr>
              <a:cxnSpLocks/>
            </p:cNvCxnSpPr>
            <p:nvPr/>
          </p:nvCxnSpPr>
          <p:spPr>
            <a:xfrm>
              <a:off x="4841020" y="2265527"/>
              <a:ext cx="0" cy="4326342"/>
            </a:xfrm>
            <a:prstGeom prst="line">
              <a:avLst/>
            </a:prstGeom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6BAE3F3-DF50-2A43-874F-D334FC614699}"/>
                </a:ext>
              </a:extLst>
            </p:cNvPr>
            <p:cNvCxnSpPr>
              <a:cxnSpLocks/>
            </p:cNvCxnSpPr>
            <p:nvPr/>
          </p:nvCxnSpPr>
          <p:spPr>
            <a:xfrm>
              <a:off x="7248940" y="2265527"/>
              <a:ext cx="0" cy="4326342"/>
            </a:xfrm>
            <a:prstGeom prst="line">
              <a:avLst/>
            </a:prstGeom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30DF0D9-6575-1B48-B190-2E43F9C7A07A}"/>
                </a:ext>
              </a:extLst>
            </p:cNvPr>
            <p:cNvCxnSpPr>
              <a:cxnSpLocks/>
            </p:cNvCxnSpPr>
            <p:nvPr/>
          </p:nvCxnSpPr>
          <p:spPr>
            <a:xfrm>
              <a:off x="9519700" y="2265527"/>
              <a:ext cx="0" cy="4326342"/>
            </a:xfrm>
            <a:prstGeom prst="line">
              <a:avLst/>
            </a:prstGeom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F79F07E-966B-5548-9632-BF7375D1C6E5}"/>
                </a:ext>
              </a:extLst>
            </p:cNvPr>
            <p:cNvSpPr txBox="1"/>
            <p:nvPr/>
          </p:nvSpPr>
          <p:spPr>
            <a:xfrm>
              <a:off x="484048" y="1418783"/>
              <a:ext cx="19507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Interstate Regular" panose="02000503020000020004" pitchFamily="2" charset="77"/>
                </a:rPr>
                <a:t>Interviewee Name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97A038-027F-BE47-9480-5E1569DFE447}"/>
                </a:ext>
              </a:extLst>
            </p:cNvPr>
            <p:cNvSpPr txBox="1"/>
            <p:nvPr/>
          </p:nvSpPr>
          <p:spPr>
            <a:xfrm>
              <a:off x="484048" y="1875983"/>
              <a:ext cx="19507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Interstate Regular" panose="02000503020000020004" pitchFamily="2" charset="77"/>
                </a:rPr>
                <a:t>Stages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3BFD533-B249-3C4C-9EEE-76B1292B4728}"/>
                </a:ext>
              </a:extLst>
            </p:cNvPr>
            <p:cNvSpPr txBox="1"/>
            <p:nvPr/>
          </p:nvSpPr>
          <p:spPr>
            <a:xfrm>
              <a:off x="484047" y="2396683"/>
              <a:ext cx="2219505" cy="706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Interstate Regular" panose="02000503020000020004" pitchFamily="2" charset="77"/>
                </a:rPr>
                <a:t>Actions</a:t>
              </a:r>
            </a:p>
            <a:p>
              <a:r>
                <a:rPr lang="en-US" sz="930" dirty="0">
                  <a:latin typeface="Interstate Regular" panose="02000503020000020004" pitchFamily="2" charset="77"/>
                </a:rPr>
                <a:t>What is the customer doing at this stage? What action are they taking to move onto the next stage?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2FA05F6-1F05-C84E-BD3D-72DA4141B34C}"/>
                </a:ext>
              </a:extLst>
            </p:cNvPr>
            <p:cNvSpPr txBox="1"/>
            <p:nvPr/>
          </p:nvSpPr>
          <p:spPr>
            <a:xfrm>
              <a:off x="484047" y="3412683"/>
              <a:ext cx="234274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Interstate Regular" panose="02000503020000020004" pitchFamily="2" charset="77"/>
                </a:rPr>
                <a:t>Motivations</a:t>
              </a:r>
            </a:p>
            <a:p>
              <a:r>
                <a:rPr lang="en-US" sz="930" dirty="0">
                  <a:latin typeface="Interstate Regular" panose="02000503020000020004" pitchFamily="2" charset="77"/>
                </a:rPr>
                <a:t>Why is the customer motivated to keep going to the next stage? What emotions are they feeling? Why do they care?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0E010C9-9C63-F04A-8E93-2FA176544EFD}"/>
                </a:ext>
              </a:extLst>
            </p:cNvPr>
            <p:cNvSpPr txBox="1"/>
            <p:nvPr/>
          </p:nvSpPr>
          <p:spPr>
            <a:xfrm>
              <a:off x="494214" y="4361999"/>
              <a:ext cx="2209333" cy="1135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Interstate Regular" panose="02000503020000020004" pitchFamily="2" charset="77"/>
                </a:rPr>
                <a:t>Questions</a:t>
              </a:r>
            </a:p>
            <a:p>
              <a:r>
                <a:rPr lang="en-US" sz="930" dirty="0">
                  <a:latin typeface="Interstate Regular" panose="02000503020000020004" pitchFamily="2" charset="77"/>
                </a:rPr>
                <a:t>What are the uncertainties, jargon or other issues preventing the customer from moving to the next stage? </a:t>
              </a:r>
              <a:r>
                <a:rPr lang="en-CA" sz="930" dirty="0">
                  <a:effectLst/>
                  <a:latin typeface="Interstate Regular" panose="02000503020000020004" pitchFamily="2" charset="77"/>
                </a:rPr>
                <a:t>What is obvious about why they would move onto the next stage?</a:t>
              </a:r>
              <a:endParaRPr lang="en-US" sz="930" dirty="0">
                <a:latin typeface="Interstate Regular" panose="02000503020000020004" pitchFamily="2" charset="77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0479352-6D40-C14C-8F77-3214B4DEDE54}"/>
                </a:ext>
              </a:extLst>
            </p:cNvPr>
            <p:cNvSpPr txBox="1"/>
            <p:nvPr/>
          </p:nvSpPr>
          <p:spPr>
            <a:xfrm>
              <a:off x="494214" y="5606599"/>
              <a:ext cx="2232655" cy="849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Interstate Regular" panose="02000503020000020004" pitchFamily="2" charset="77"/>
                </a:rPr>
                <a:t>Barriers</a:t>
              </a:r>
            </a:p>
            <a:p>
              <a:r>
                <a:rPr lang="en-CA" sz="930" dirty="0">
                  <a:effectLst/>
                  <a:latin typeface="Interstate Regular" panose="02000503020000020004" pitchFamily="2" charset="77"/>
                  <a:cs typeface="Calibri" panose="020F0502020204030204" pitchFamily="34" charset="0"/>
                </a:rPr>
                <a:t>What structural, process, cost, implementation or other barriers </a:t>
              </a:r>
              <a:br>
                <a:rPr lang="en-CA" sz="930" dirty="0">
                  <a:effectLst/>
                  <a:latin typeface="Interstate Regular" panose="02000503020000020004" pitchFamily="2" charset="77"/>
                  <a:cs typeface="Calibri" panose="020F0502020204030204" pitchFamily="34" charset="0"/>
                </a:rPr>
              </a:br>
              <a:r>
                <a:rPr lang="en-CA" sz="930" dirty="0">
                  <a:effectLst/>
                  <a:latin typeface="Interstate Regular" panose="02000503020000020004" pitchFamily="2" charset="77"/>
                  <a:cs typeface="Calibri" panose="020F0502020204030204" pitchFamily="34" charset="0"/>
                </a:rPr>
                <a:t>stand in the way of moving on to the next stage?</a:t>
              </a:r>
              <a:endParaRPr lang="en-US" sz="930" dirty="0">
                <a:latin typeface="Interstate Regular" panose="02000503020000020004" pitchFamily="2" charset="77"/>
                <a:cs typeface="Calibri" panose="020F0502020204030204" pitchFamily="34" charset="0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658300A-0643-EF42-9C7A-19D303C69F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083" y="1810250"/>
              <a:ext cx="2440710" cy="0"/>
            </a:xfrm>
            <a:prstGeom prst="line">
              <a:avLst/>
            </a:prstGeom>
            <a:ln w="158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0A225EE-5B77-244B-807F-015C2ED44A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083" y="2263474"/>
              <a:ext cx="2440710" cy="0"/>
            </a:xfrm>
            <a:prstGeom prst="line">
              <a:avLst/>
            </a:prstGeom>
            <a:ln w="158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D183EB7-1E30-3543-BDF3-F5B790667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083" y="3320997"/>
              <a:ext cx="2440710" cy="0"/>
            </a:xfrm>
            <a:prstGeom prst="line">
              <a:avLst/>
            </a:prstGeom>
            <a:ln w="158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169A1A9-B6FF-554E-93E2-498B9D51DA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083" y="4306959"/>
              <a:ext cx="2440710" cy="0"/>
            </a:xfrm>
            <a:prstGeom prst="line">
              <a:avLst/>
            </a:prstGeom>
            <a:ln w="158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E028284-A295-3443-8E1B-BFA484495C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083" y="5563265"/>
              <a:ext cx="2440710" cy="0"/>
            </a:xfrm>
            <a:prstGeom prst="line">
              <a:avLst/>
            </a:prstGeom>
            <a:ln w="158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21ADC23-B751-7249-BA00-7CA33E24D796}"/>
                </a:ext>
              </a:extLst>
            </p:cNvPr>
            <p:cNvSpPr txBox="1"/>
            <p:nvPr/>
          </p:nvSpPr>
          <p:spPr>
            <a:xfrm>
              <a:off x="290672" y="500588"/>
              <a:ext cx="31181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Interstate Regular" panose="02000503020000020004" pitchFamily="2" charset="77"/>
                </a:rPr>
                <a:t>User Observation and Insights </a:t>
              </a:r>
            </a:p>
          </p:txBody>
        </p:sp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48BEC7C9-8CCB-1548-8257-21121B993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95722" y="542918"/>
              <a:ext cx="1173210" cy="146652"/>
            </a:xfrm>
            <a:prstGeom prst="rect">
              <a:avLst/>
            </a:prstGeom>
          </p:spPr>
        </p:pic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29124F-6E40-6B49-A8D5-D68423D6C2A4}"/>
                </a:ext>
              </a:extLst>
            </p:cNvPr>
            <p:cNvSpPr txBox="1"/>
            <p:nvPr/>
          </p:nvSpPr>
          <p:spPr>
            <a:xfrm>
              <a:off x="314517" y="227657"/>
              <a:ext cx="13449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17E5A0"/>
                  </a:solidFill>
                  <a:latin typeface="Interstate Regular" panose="02000503020000020004" pitchFamily="2" charset="77"/>
                </a:rPr>
                <a:t>UX Design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DEBFD81B-AF93-A8E8-A61D-7D7494DEF42A}"/>
              </a:ext>
            </a:extLst>
          </p:cNvPr>
          <p:cNvSpPr txBox="1"/>
          <p:nvPr/>
        </p:nvSpPr>
        <p:spPr>
          <a:xfrm>
            <a:off x="3000777" y="1882422"/>
            <a:ext cx="8461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81F1BB1-B353-631F-AE39-A09938C88816}"/>
              </a:ext>
            </a:extLst>
          </p:cNvPr>
          <p:cNvSpPr txBox="1"/>
          <p:nvPr/>
        </p:nvSpPr>
        <p:spPr>
          <a:xfrm>
            <a:off x="3000777" y="2396683"/>
            <a:ext cx="1687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71846E-C31B-AF34-678B-528C1CA8450F}"/>
              </a:ext>
            </a:extLst>
          </p:cNvPr>
          <p:cNvSpPr txBox="1"/>
          <p:nvPr/>
        </p:nvSpPr>
        <p:spPr>
          <a:xfrm>
            <a:off x="5087155" y="2396683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49DFB8A-2833-77AC-62B6-FFB00D26187B}"/>
              </a:ext>
            </a:extLst>
          </p:cNvPr>
          <p:cNvSpPr txBox="1"/>
          <p:nvPr/>
        </p:nvSpPr>
        <p:spPr>
          <a:xfrm>
            <a:off x="3000777" y="3375477"/>
            <a:ext cx="1687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67402D5-5D62-6E8E-9F49-CB532D058CA5}"/>
              </a:ext>
            </a:extLst>
          </p:cNvPr>
          <p:cNvSpPr txBox="1"/>
          <p:nvPr/>
        </p:nvSpPr>
        <p:spPr>
          <a:xfrm>
            <a:off x="3000777" y="4405787"/>
            <a:ext cx="1687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725E7F5-E0AC-6E63-08C6-75ED84D167BC}"/>
              </a:ext>
            </a:extLst>
          </p:cNvPr>
          <p:cNvSpPr txBox="1"/>
          <p:nvPr/>
        </p:nvSpPr>
        <p:spPr>
          <a:xfrm>
            <a:off x="3000777" y="5642159"/>
            <a:ext cx="1687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C828210-68C1-E877-44CA-A7387339BDD4}"/>
              </a:ext>
            </a:extLst>
          </p:cNvPr>
          <p:cNvSpPr txBox="1"/>
          <p:nvPr/>
        </p:nvSpPr>
        <p:spPr>
          <a:xfrm>
            <a:off x="5087155" y="3388356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7A0E7A7-23C8-C721-9262-97D0A1DCB509}"/>
              </a:ext>
            </a:extLst>
          </p:cNvPr>
          <p:cNvSpPr txBox="1"/>
          <p:nvPr/>
        </p:nvSpPr>
        <p:spPr>
          <a:xfrm>
            <a:off x="5087155" y="4405787"/>
            <a:ext cx="1919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D4FBA-1E03-1836-3053-8F3AD23DA038}"/>
              </a:ext>
            </a:extLst>
          </p:cNvPr>
          <p:cNvSpPr txBox="1"/>
          <p:nvPr/>
        </p:nvSpPr>
        <p:spPr>
          <a:xfrm>
            <a:off x="5087155" y="5655038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235E2A4-C926-1DB2-03E0-B461EF71EAD8}"/>
              </a:ext>
            </a:extLst>
          </p:cNvPr>
          <p:cNvSpPr txBox="1"/>
          <p:nvPr/>
        </p:nvSpPr>
        <p:spPr>
          <a:xfrm>
            <a:off x="7431110" y="2396683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5590742-C92C-19F8-F746-253CE05B6C79}"/>
              </a:ext>
            </a:extLst>
          </p:cNvPr>
          <p:cNvSpPr txBox="1"/>
          <p:nvPr/>
        </p:nvSpPr>
        <p:spPr>
          <a:xfrm>
            <a:off x="7431110" y="3388356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99C263D-BFCB-0B2C-EE55-60C2A7267AF1}"/>
              </a:ext>
            </a:extLst>
          </p:cNvPr>
          <p:cNvSpPr txBox="1"/>
          <p:nvPr/>
        </p:nvSpPr>
        <p:spPr>
          <a:xfrm>
            <a:off x="7431110" y="4405787"/>
            <a:ext cx="1919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25682F2-ABEA-4B6D-E593-894DA4D2F28E}"/>
              </a:ext>
            </a:extLst>
          </p:cNvPr>
          <p:cNvSpPr txBox="1"/>
          <p:nvPr/>
        </p:nvSpPr>
        <p:spPr>
          <a:xfrm>
            <a:off x="7431110" y="5655038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A76A4E-B5A0-71F0-4521-043E60694E00}"/>
              </a:ext>
            </a:extLst>
          </p:cNvPr>
          <p:cNvSpPr txBox="1"/>
          <p:nvPr/>
        </p:nvSpPr>
        <p:spPr>
          <a:xfrm>
            <a:off x="9633397" y="2396683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32BC5D2-C6CA-F13F-BE67-9BA4A6863A74}"/>
              </a:ext>
            </a:extLst>
          </p:cNvPr>
          <p:cNvSpPr txBox="1"/>
          <p:nvPr/>
        </p:nvSpPr>
        <p:spPr>
          <a:xfrm>
            <a:off x="9633397" y="3388356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A05542F-BA85-94FC-F619-2A23F49854D5}"/>
              </a:ext>
            </a:extLst>
          </p:cNvPr>
          <p:cNvSpPr txBox="1"/>
          <p:nvPr/>
        </p:nvSpPr>
        <p:spPr>
          <a:xfrm>
            <a:off x="9633397" y="4405787"/>
            <a:ext cx="1919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BAA9301-0180-9840-3F00-43491D4CF883}"/>
              </a:ext>
            </a:extLst>
          </p:cNvPr>
          <p:cNvSpPr txBox="1"/>
          <p:nvPr/>
        </p:nvSpPr>
        <p:spPr>
          <a:xfrm>
            <a:off x="9633397" y="5655038"/>
            <a:ext cx="1919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695B46F-F709-4B6A-35FF-4058596B1148}"/>
              </a:ext>
            </a:extLst>
          </p:cNvPr>
          <p:cNvSpPr txBox="1"/>
          <p:nvPr/>
        </p:nvSpPr>
        <p:spPr>
          <a:xfrm>
            <a:off x="3000777" y="1431662"/>
            <a:ext cx="8461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877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143</Words>
  <Application>Microsoft Macintosh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Interstate Light</vt:lpstr>
      <vt:lpstr>Interstate 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Gabriela Barneva</dc:creator>
  <cp:lastModifiedBy>Gabriela Barneva</cp:lastModifiedBy>
  <cp:revision>3</cp:revision>
  <dcterms:created xsi:type="dcterms:W3CDTF">2022-04-27T17:37:50Z</dcterms:created>
  <dcterms:modified xsi:type="dcterms:W3CDTF">2022-04-28T18:06:04Z</dcterms:modified>
</cp:coreProperties>
</file>